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966B91-F636-42B8-AB9E-B969E8349A83}">
  <a:tblStyle styleId="{2C966B91-F636-42B8-AB9E-B969E8349A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bdf17e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bdf17e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2bdf17e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2bdf17e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2bdf17e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2bdf17e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2bdf17e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2bdf17e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2bdf17e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2bdf17e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error,Type error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42050" y="1487825"/>
            <a:ext cx="49758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Error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 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 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4900" y="487875"/>
            <a:ext cx="57357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99175" y="1337825"/>
            <a:ext cx="4665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Built-in error object that provides error information when error occurs.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 and message.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3475" y="47717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73075" y="45572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Object Properties</a:t>
            </a:r>
            <a:endParaRPr/>
          </a:p>
        </p:txBody>
      </p:sp>
      <p:graphicFrame>
        <p:nvGraphicFramePr>
          <p:cNvPr id="179" name="Google Shape;179;p39"/>
          <p:cNvGraphicFramePr/>
          <p:nvPr/>
        </p:nvGraphicFramePr>
        <p:xfrm>
          <a:off x="746025" y="129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{2C966B91-F636-42B8-AB9E-B969E8349A83}</a:tableStyleId>
              </a:tblPr>
              <a:tblGrid>
                <a:gridCol w="2394875"/>
                <a:gridCol w="2994925"/>
              </a:tblGrid>
              <a:tr h="72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Property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escription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Name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Sets or returns an error name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98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Message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Sets or returns an error message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92025" y="1243950"/>
            <a:ext cx="4946400" cy="26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Error is caught by the JS engine during parsing.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is put through before we see those results on the terminal.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Evaluate code with a syntax 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92025" y="46647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92050" y="1365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Occurs when an operation is performed on a wrong data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use a value that is outside the range of expected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92050" y="4879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